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>
        <p:scale>
          <a:sx n="66" d="100"/>
          <a:sy n="66" d="100"/>
        </p:scale>
        <p:origin x="1104" y="9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1EB600-CBB4-4504-A6B9-5A363C7398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C050208-6FE6-448F-BCB3-6317F1CB6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3E01FA-E101-4FD8-B987-171A38483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CF8978-27C3-4408-AA5D-097FEE73A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7BEB600-E08D-41F7-88EA-49D76F6F4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7876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D564D3-613D-47EE-9AD7-4E74CE354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9D36B97-94A5-42A5-91E2-6E2E526E1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BD89A41-2F8E-4C25-A85D-02DD0E2DF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8CA417A-0334-444C-980C-7273AE03D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5DFCD7A-7C31-4AF2-9178-1919ED571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1506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9B08631-CC0F-4FEF-9272-918B19DC61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BD7B1E4-B15E-4B00-91FF-1AD0BC0F76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BDD0856-D9D3-4F20-8E32-EACFEC85B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ED76D71-0E31-4645-A40E-376CCACB1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0C39F0-B29F-4F6C-A549-9C34E2E4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435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E5E818-4BFE-4568-A661-35AC454E1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6A9009-44B9-4CD3-9E27-CC1F8B8DD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3F3069-BF30-4701-B583-E727F2D4C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944EC8-7AF4-4728-9722-31147F1B0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FDD19C0-0621-4E03-ABF1-4DE28921D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2826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DBF8FB-A4B0-4FB6-A20C-8343B82C0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3A04C3-77BB-4BCD-BBA4-27114AEDE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7355D0-9F35-4AA7-A891-F3EF4EFA5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B34254-E2D0-4BE8-96E0-88B0DE8F0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131A5C8-CDBE-4174-9CCD-78427A7C2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1894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A96990-8874-4A43-9BA8-4BAC69517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25D0042-92E5-4E53-A0B8-09E11EFC9E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3E2AD9E-4467-4B4B-94CC-0A8C208EA6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A83CF91-BBC7-4F33-8E79-CE1924EE6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047BB4B-4FEE-4774-8B31-828DC9A52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79EC9E3-A67B-49C9-B2BC-DF2B24B8D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6544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4A17D6-5AE4-4AC5-B428-40B9CAB76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5B6FB65-0ADF-49D8-AE9A-DD3610185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7D03D26-88B0-4CFE-B78D-F11EB6DF0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03C2A6E-F5ED-4C7C-8561-FEFD01C65A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1EA7A13-C5F8-4BDE-BF41-C1C5778E80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60EEC5B-A58C-4F25-A512-0F2031593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A3FD432-8CCC-4B55-8E1C-CA47E4BCA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76D2E5F-2D7C-4FD1-8C0F-EFA9626A3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6606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DA99AE-CDA9-4EDE-8A77-210261DB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419B208-75AB-417D-B360-E1716E080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7E03FCF-7803-40D3-80FE-8528D7237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2BBCC6E-311A-4E65-872B-53308EAE7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4861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2A488E8-4725-4A1E-BA4D-A0C5ECB01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8B3C690-7FDC-4A25-8325-F0ACD7788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1C4B7E9-84CC-4CBD-9C19-450CA511C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0557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84316F6-2F81-43AB-849D-EE5C0475D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40E32C-D7FE-4F1A-96A9-AD058E1B9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8ACB33-863E-45BB-A7CB-31F1EE823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8AA6EDE-4B08-4176-B514-90C2FB861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967E235-B9C9-4B30-91EF-C55AE86A6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7CDFB2-C2CB-496C-85BC-37B534A64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5112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43FA8F-1F7C-4FF2-889F-EDDEEC534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2C8D23A-ECC6-4DAD-84C9-A811A21438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9591479-1789-423B-972D-2590FBF3C7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B011FF0-6286-46BA-ADF2-1168AFFF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78BB613-B1CB-4EC1-A8CC-28465E252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AC2A5E7-5E5D-41BB-9C47-64665D989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1272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0317DF5-28F9-4A8E-951B-2F2EBE20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6F5D0DD-752B-474E-9474-D35E3C3F9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2CAFA44-4C6F-4A40-B140-3DE4B769A2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389CA-B3C1-4B36-8F31-E4B1AC8700DA}" type="datetimeFigureOut">
              <a:rPr kumimoji="1" lang="ja-JP" altLang="en-US" smtClean="0"/>
              <a:t>2020/8/30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973B00B-FADA-4528-82DC-B20E144C41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A1A3E09-5685-4AC3-9D0B-2C9157124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6D124E-CB6E-4E3E-8E82-F4FEDB1BA66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5230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6975D8AA-4487-47C1-98E0-B16DAD9BB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665" y="394963"/>
            <a:ext cx="2816376" cy="3647648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3EDDE037-CD66-4F34-8CF6-2CFCD0AA6C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649" y="394963"/>
            <a:ext cx="2964886" cy="3129138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35BAF892-D000-4652-9D69-A545925AB9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56026" y="784079"/>
            <a:ext cx="3129137" cy="2350906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E41F9860-C2DC-4230-A649-60B4BA370B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232" y="3882273"/>
            <a:ext cx="3617705" cy="2931617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75E63577-722F-451B-A963-0FAC4EABC1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62228" y="926718"/>
            <a:ext cx="4254039" cy="3190530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EBE2FE3-B1FB-441F-B5B0-97862182902B}"/>
              </a:ext>
            </a:extLst>
          </p:cNvPr>
          <p:cNvSpPr txBox="1"/>
          <p:nvPr/>
        </p:nvSpPr>
        <p:spPr>
          <a:xfrm>
            <a:off x="131154" y="5396206"/>
            <a:ext cx="72514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>
                <a:latin typeface="Meiryo UI" panose="020B0604030504040204" pitchFamily="50" charset="-128"/>
                <a:ea typeface="Meiryo UI" panose="020B0604030504040204" pitchFamily="50" charset="-128"/>
              </a:rPr>
              <a:t>IA001</a:t>
            </a:r>
            <a:r>
              <a:rPr kumimoji="1" lang="ja-JP" altLang="en-US" sz="3600" dirty="0">
                <a:latin typeface="Meiryo UI" panose="020B0604030504040204" pitchFamily="50" charset="-128"/>
                <a:ea typeface="Meiryo UI" panose="020B0604030504040204" pitchFamily="50" charset="-128"/>
              </a:rPr>
              <a:t>：</a:t>
            </a:r>
            <a:endParaRPr kumimoji="1" lang="en-US" altLang="ja-JP" sz="36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3600" dirty="0">
                <a:latin typeface="Meiryo UI" panose="020B0604030504040204" pitchFamily="50" charset="-128"/>
                <a:ea typeface="Meiryo UI" panose="020B0604030504040204" pitchFamily="50" charset="-128"/>
              </a:rPr>
              <a:t>サーバレスアーキテクチャのビジネス適用</a:t>
            </a:r>
          </a:p>
        </p:txBody>
      </p:sp>
    </p:spTree>
    <p:extLst>
      <p:ext uri="{BB962C8B-B14F-4D97-AF65-F5344CB8AC3E}">
        <p14:creationId xmlns:p14="http://schemas.microsoft.com/office/powerpoint/2010/main" val="226086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</Words>
  <Application>Microsoft Office PowerPoint</Application>
  <PresentationFormat>ワイド画面</PresentationFormat>
  <Paragraphs>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Meiryo UI</vt:lpstr>
      <vt:lpstr>游ゴシック</vt:lpstr>
      <vt:lpstr>游ゴシック Light</vt:lpstr>
      <vt:lpstr>Arial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貴田 潤平</dc:creator>
  <cp:lastModifiedBy>貴田 潤平</cp:lastModifiedBy>
  <cp:revision>1</cp:revision>
  <dcterms:created xsi:type="dcterms:W3CDTF">2020-08-30T05:15:55Z</dcterms:created>
  <dcterms:modified xsi:type="dcterms:W3CDTF">2020-08-30T05:23:50Z</dcterms:modified>
</cp:coreProperties>
</file>

<file path=docProps/thumbnail.jpeg>
</file>